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02" r:id="rId6"/>
    <p:sldId id="265" r:id="rId7"/>
    <p:sldId id="305" r:id="rId8"/>
    <p:sldId id="352" r:id="rId9"/>
    <p:sldId id="351" r:id="rId10"/>
    <p:sldId id="331" r:id="rId11"/>
    <p:sldId id="333" r:id="rId12"/>
    <p:sldId id="353" r:id="rId13"/>
    <p:sldId id="315" r:id="rId14"/>
    <p:sldId id="316" r:id="rId15"/>
    <p:sldId id="304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0342D5-4323-1F2F-B148-27C839D77A5C}" name="ELISA FERNANDA HUERTA TAVITAS" initials="EFHT" userId="S::fernanda.huerta@tecmilenio.mx::ebc8f12f-a9f5-4ae1-b42a-1c8f4c64dc3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M HEZIR PLUMA MIRANDA" initials="KHPM" lastIdx="1" clrIdx="0">
    <p:extLst>
      <p:ext uri="{19B8F6BF-5375-455C-9EA6-DF929625EA0E}">
        <p15:presenceInfo xmlns:p15="http://schemas.microsoft.com/office/powerpoint/2012/main" userId="S-1-5-21-2814078418-1517347036-2376735694-6248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34" autoAdjust="0"/>
    <p:restoredTop sz="93792" autoAdjust="0"/>
  </p:normalViewPr>
  <p:slideViewPr>
    <p:cSldViewPr snapToGrid="0" snapToObjects="1" showGuides="1">
      <p:cViewPr varScale="1">
        <p:scale>
          <a:sx n="67" d="100"/>
          <a:sy n="67" d="100"/>
        </p:scale>
        <p:origin x="41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RANGEL MARTINEZ" userId="48f4dffd-950b-4682-a6bd-1e2743c35131" providerId="ADAL" clId="{CDB6E4F8-7947-46B5-9CE8-AA054DA3137B}"/>
    <pc:docChg chg="undo custSel delSld modSld">
      <pc:chgData name="ELIZABETH RANGEL MARTINEZ" userId="48f4dffd-950b-4682-a6bd-1e2743c35131" providerId="ADAL" clId="{CDB6E4F8-7947-46B5-9CE8-AA054DA3137B}" dt="2022-02-23T19:16:13.812" v="1106" actId="1076"/>
      <pc:docMkLst>
        <pc:docMk/>
      </pc:docMkLst>
      <pc:sldChg chg="addSp delSp modSp mod">
        <pc:chgData name="ELIZABETH RANGEL MARTINEZ" userId="48f4dffd-950b-4682-a6bd-1e2743c35131" providerId="ADAL" clId="{CDB6E4F8-7947-46B5-9CE8-AA054DA3137B}" dt="2022-02-23T18:43:15.798" v="665" actId="207"/>
        <pc:sldMkLst>
          <pc:docMk/>
          <pc:sldMk cId="2011984702" sldId="302"/>
        </pc:sldMkLst>
        <pc:spChg chg="mod">
          <ac:chgData name="ELIZABETH RANGEL MARTINEZ" userId="48f4dffd-950b-4682-a6bd-1e2743c35131" providerId="ADAL" clId="{CDB6E4F8-7947-46B5-9CE8-AA054DA3137B}" dt="2022-02-23T18:43:15.798" v="665" actId="207"/>
          <ac:spMkLst>
            <pc:docMk/>
            <pc:sldMk cId="2011984702" sldId="302"/>
            <ac:spMk id="3" creationId="{0AB745C9-B210-B34E-99A9-51C20F8BD772}"/>
          </ac:spMkLst>
        </pc:spChg>
        <pc:graphicFrameChg chg="add del mod">
          <ac:chgData name="ELIZABETH RANGEL MARTINEZ" userId="48f4dffd-950b-4682-a6bd-1e2743c35131" providerId="ADAL" clId="{CDB6E4F8-7947-46B5-9CE8-AA054DA3137B}" dt="2022-02-23T18:42:55.853" v="661"/>
          <ac:graphicFrameMkLst>
            <pc:docMk/>
            <pc:sldMk cId="2011984702" sldId="302"/>
            <ac:graphicFrameMk id="4" creationId="{E42B4A30-4744-4F42-BFC5-58F189CCADAD}"/>
          </ac:graphicFrameMkLst>
        </pc:graphicFrameChg>
      </pc:sldChg>
      <pc:sldChg chg="addSp delSp modSp mod">
        <pc:chgData name="ELIZABETH RANGEL MARTINEZ" userId="48f4dffd-950b-4682-a6bd-1e2743c35131" providerId="ADAL" clId="{CDB6E4F8-7947-46B5-9CE8-AA054DA3137B}" dt="2022-02-23T19:16:13.812" v="1106" actId="1076"/>
        <pc:sldMkLst>
          <pc:docMk/>
          <pc:sldMk cId="1936538007" sldId="304"/>
        </pc:sldMkLst>
        <pc:spChg chg="add mod">
          <ac:chgData name="ELIZABETH RANGEL MARTINEZ" userId="48f4dffd-950b-4682-a6bd-1e2743c35131" providerId="ADAL" clId="{CDB6E4F8-7947-46B5-9CE8-AA054DA3137B}" dt="2022-02-23T19:16:13.812" v="1106" actId="1076"/>
          <ac:spMkLst>
            <pc:docMk/>
            <pc:sldMk cId="1936538007" sldId="304"/>
            <ac:spMk id="6" creationId="{1CFF45C6-73B7-4299-9D4C-9E22BCBC5C2B}"/>
          </ac:spMkLst>
        </pc:spChg>
        <pc:spChg chg="del">
          <ac:chgData name="ELIZABETH RANGEL MARTINEZ" userId="48f4dffd-950b-4682-a6bd-1e2743c35131" providerId="ADAL" clId="{CDB6E4F8-7947-46B5-9CE8-AA054DA3137B}" dt="2022-02-16T18:18:55.896" v="134" actId="478"/>
          <ac:spMkLst>
            <pc:docMk/>
            <pc:sldMk cId="1936538007" sldId="304"/>
            <ac:spMk id="6" creationId="{AC08EC0A-7FE5-44DD-8FC0-829514DAE228}"/>
          </ac:spMkLst>
        </pc:spChg>
        <pc:spChg chg="add mod">
          <ac:chgData name="ELIZABETH RANGEL MARTINEZ" userId="48f4dffd-950b-4682-a6bd-1e2743c35131" providerId="ADAL" clId="{CDB6E4F8-7947-46B5-9CE8-AA054DA3137B}" dt="2022-02-23T19:15:12.659" v="1100" actId="1076"/>
          <ac:spMkLst>
            <pc:docMk/>
            <pc:sldMk cId="1936538007" sldId="304"/>
            <ac:spMk id="7" creationId="{D9541654-DECD-451A-A95D-E3CCC4681987}"/>
          </ac:spMkLst>
        </pc:spChg>
        <pc:spChg chg="mod">
          <ac:chgData name="ELIZABETH RANGEL MARTINEZ" userId="48f4dffd-950b-4682-a6bd-1e2743c35131" providerId="ADAL" clId="{CDB6E4F8-7947-46B5-9CE8-AA054DA3137B}" dt="2022-02-23T19:15:24.959" v="1102" actId="1076"/>
          <ac:spMkLst>
            <pc:docMk/>
            <pc:sldMk cId="1936538007" sldId="304"/>
            <ac:spMk id="8" creationId="{773DB383-E63C-439E-AC40-60503E81A49D}"/>
          </ac:spMkLst>
        </pc:spChg>
      </pc:sldChg>
      <pc:sldChg chg="addSp delSp modSp mod">
        <pc:chgData name="ELIZABETH RANGEL MARTINEZ" userId="48f4dffd-950b-4682-a6bd-1e2743c35131" providerId="ADAL" clId="{CDB6E4F8-7947-46B5-9CE8-AA054DA3137B}" dt="2022-02-23T19:12:34.548" v="1076" actId="1076"/>
        <pc:sldMkLst>
          <pc:docMk/>
          <pc:sldMk cId="791396437" sldId="305"/>
        </pc:sldMkLst>
        <pc:spChg chg="del">
          <ac:chgData name="ELIZABETH RANGEL MARTINEZ" userId="48f4dffd-950b-4682-a6bd-1e2743c35131" providerId="ADAL" clId="{CDB6E4F8-7947-46B5-9CE8-AA054DA3137B}" dt="2022-02-16T18:17:42.918" v="118" actId="478"/>
          <ac:spMkLst>
            <pc:docMk/>
            <pc:sldMk cId="791396437" sldId="305"/>
            <ac:spMk id="2" creationId="{B5D52B54-62D6-F949-948C-3C85A36CC135}"/>
          </ac:spMkLst>
        </pc:spChg>
        <pc:spChg chg="add del mod">
          <ac:chgData name="ELIZABETH RANGEL MARTINEZ" userId="48f4dffd-950b-4682-a6bd-1e2743c35131" providerId="ADAL" clId="{CDB6E4F8-7947-46B5-9CE8-AA054DA3137B}" dt="2022-02-22T20:22:17.497" v="142" actId="478"/>
          <ac:spMkLst>
            <pc:docMk/>
            <pc:sldMk cId="791396437" sldId="305"/>
            <ac:spMk id="4" creationId="{2513591E-B843-49BA-B0D7-3D469E9654AB}"/>
          </ac:spMkLst>
        </pc:spChg>
        <pc:spChg chg="mod">
          <ac:chgData name="ELIZABETH RANGEL MARTINEZ" userId="48f4dffd-950b-4682-a6bd-1e2743c35131" providerId="ADAL" clId="{CDB6E4F8-7947-46B5-9CE8-AA054DA3137B}" dt="2022-02-16T18:17:38.840" v="117" actId="20577"/>
          <ac:spMkLst>
            <pc:docMk/>
            <pc:sldMk cId="791396437" sldId="305"/>
            <ac:spMk id="6" creationId="{6F9C6234-D59E-4C76-B8DF-3F35F9D61C1F}"/>
          </ac:spMkLst>
        </pc:spChg>
        <pc:spChg chg="add del">
          <ac:chgData name="ELIZABETH RANGEL MARTINEZ" userId="48f4dffd-950b-4682-a6bd-1e2743c35131" providerId="ADAL" clId="{CDB6E4F8-7947-46B5-9CE8-AA054DA3137B}" dt="2022-02-22T20:22:24.657" v="144" actId="22"/>
          <ac:spMkLst>
            <pc:docMk/>
            <pc:sldMk cId="791396437" sldId="305"/>
            <ac:spMk id="7" creationId="{C775C5B6-34AF-402E-8D90-18DC35C8BF81}"/>
          </ac:spMkLst>
        </pc:spChg>
        <pc:spChg chg="add mod">
          <ac:chgData name="ELIZABETH RANGEL MARTINEZ" userId="48f4dffd-950b-4682-a6bd-1e2743c35131" providerId="ADAL" clId="{CDB6E4F8-7947-46B5-9CE8-AA054DA3137B}" dt="2022-02-23T19:06:44.544" v="1053" actId="404"/>
          <ac:spMkLst>
            <pc:docMk/>
            <pc:sldMk cId="791396437" sldId="305"/>
            <ac:spMk id="8" creationId="{4EAEA955-4067-40DB-9647-EDB0101B69A4}"/>
          </ac:spMkLst>
        </pc:spChg>
        <pc:spChg chg="add mod">
          <ac:chgData name="ELIZABETH RANGEL MARTINEZ" userId="48f4dffd-950b-4682-a6bd-1e2743c35131" providerId="ADAL" clId="{CDB6E4F8-7947-46B5-9CE8-AA054DA3137B}" dt="2022-02-23T19:12:34.548" v="1076" actId="1076"/>
          <ac:spMkLst>
            <pc:docMk/>
            <pc:sldMk cId="791396437" sldId="305"/>
            <ac:spMk id="10" creationId="{E3B9A151-1D61-440A-BD95-56626BE6593B}"/>
          </ac:spMkLst>
        </pc:spChg>
        <pc:picChg chg="del">
          <ac:chgData name="ELIZABETH RANGEL MARTINEZ" userId="48f4dffd-950b-4682-a6bd-1e2743c35131" providerId="ADAL" clId="{CDB6E4F8-7947-46B5-9CE8-AA054DA3137B}" dt="2022-02-16T18:17:33.904" v="116" actId="478"/>
          <ac:picMkLst>
            <pc:docMk/>
            <pc:sldMk cId="791396437" sldId="305"/>
            <ac:picMk id="8" creationId="{21B85EFF-7967-4A1E-B249-3686A18928E2}"/>
          </ac:picMkLst>
        </pc:picChg>
        <pc:picChg chg="add mod">
          <ac:chgData name="ELIZABETH RANGEL MARTINEZ" userId="48f4dffd-950b-4682-a6bd-1e2743c35131" providerId="ADAL" clId="{CDB6E4F8-7947-46B5-9CE8-AA054DA3137B}" dt="2022-02-22T20:34:50.477" v="178" actId="1076"/>
          <ac:picMkLst>
            <pc:docMk/>
            <pc:sldMk cId="791396437" sldId="305"/>
            <ac:picMk id="12" creationId="{D45BF8F7-5E3E-443C-AC20-0A6EAFA85664}"/>
          </ac:picMkLst>
        </pc:picChg>
      </pc:sldChg>
      <pc:sldChg chg="addSp delSp modSp mod">
        <pc:chgData name="ELIZABETH RANGEL MARTINEZ" userId="48f4dffd-950b-4682-a6bd-1e2743c35131" providerId="ADAL" clId="{CDB6E4F8-7947-46B5-9CE8-AA054DA3137B}" dt="2022-02-23T19:05:48.366" v="1046" actId="20577"/>
        <pc:sldMkLst>
          <pc:docMk/>
          <pc:sldMk cId="2982957355" sldId="315"/>
        </pc:sldMkLst>
        <pc:spChg chg="del">
          <ac:chgData name="ELIZABETH RANGEL MARTINEZ" userId="48f4dffd-950b-4682-a6bd-1e2743c35131" providerId="ADAL" clId="{CDB6E4F8-7947-46B5-9CE8-AA054DA3137B}" dt="2022-02-16T18:18:42.702" v="131" actId="478"/>
          <ac:spMkLst>
            <pc:docMk/>
            <pc:sldMk cId="2982957355" sldId="315"/>
            <ac:spMk id="3" creationId="{76D8C706-E083-4B3E-8ECC-AD06E33CDCAB}"/>
          </ac:spMkLst>
        </pc:spChg>
        <pc:spChg chg="del">
          <ac:chgData name="ELIZABETH RANGEL MARTINEZ" userId="48f4dffd-950b-4682-a6bd-1e2743c35131" providerId="ADAL" clId="{CDB6E4F8-7947-46B5-9CE8-AA054DA3137B}" dt="2022-02-16T18:18:45.975" v="132" actId="478"/>
          <ac:spMkLst>
            <pc:docMk/>
            <pc:sldMk cId="2982957355" sldId="315"/>
            <ac:spMk id="7" creationId="{3CA43591-0F20-4A40-BBDE-10938D830525}"/>
          </ac:spMkLst>
        </pc:spChg>
        <pc:spChg chg="add mod">
          <ac:chgData name="ELIZABETH RANGEL MARTINEZ" userId="48f4dffd-950b-4682-a6bd-1e2743c35131" providerId="ADAL" clId="{CDB6E4F8-7947-46B5-9CE8-AA054DA3137B}" dt="2022-02-23T18:48:16.906" v="801" actId="14100"/>
          <ac:spMkLst>
            <pc:docMk/>
            <pc:sldMk cId="2982957355" sldId="315"/>
            <ac:spMk id="7" creationId="{7252D815-6FA3-49E4-96BB-439C6AA7D66E}"/>
          </ac:spMkLst>
        </pc:spChg>
        <pc:spChg chg="add mod">
          <ac:chgData name="ELIZABETH RANGEL MARTINEZ" userId="48f4dffd-950b-4682-a6bd-1e2743c35131" providerId="ADAL" clId="{CDB6E4F8-7947-46B5-9CE8-AA054DA3137B}" dt="2022-02-23T18:48:45.744" v="810" actId="14100"/>
          <ac:spMkLst>
            <pc:docMk/>
            <pc:sldMk cId="2982957355" sldId="315"/>
            <ac:spMk id="8" creationId="{647AAFD9-99A7-4D6B-9A32-FB86A99AA583}"/>
          </ac:spMkLst>
        </pc:spChg>
        <pc:spChg chg="del">
          <ac:chgData name="ELIZABETH RANGEL MARTINEZ" userId="48f4dffd-950b-4682-a6bd-1e2743c35131" providerId="ADAL" clId="{CDB6E4F8-7947-46B5-9CE8-AA054DA3137B}" dt="2022-02-16T18:18:48.984" v="133" actId="478"/>
          <ac:spMkLst>
            <pc:docMk/>
            <pc:sldMk cId="2982957355" sldId="315"/>
            <ac:spMk id="8" creationId="{B84F5844-98B1-47F9-A9FB-547F65FDC21F}"/>
          </ac:spMkLst>
        </pc:spChg>
        <pc:spChg chg="add mod">
          <ac:chgData name="ELIZABETH RANGEL MARTINEZ" userId="48f4dffd-950b-4682-a6bd-1e2743c35131" providerId="ADAL" clId="{CDB6E4F8-7947-46B5-9CE8-AA054DA3137B}" dt="2022-02-23T19:05:48.366" v="1046" actId="20577"/>
          <ac:spMkLst>
            <pc:docMk/>
            <pc:sldMk cId="2982957355" sldId="315"/>
            <ac:spMk id="9" creationId="{116FC152-19AE-44D3-AB04-A9D44EFE8760}"/>
          </ac:spMkLst>
        </pc:spChg>
      </pc:sldChg>
      <pc:sldChg chg="delSp del mod">
        <pc:chgData name="ELIZABETH RANGEL MARTINEZ" userId="48f4dffd-950b-4682-a6bd-1e2743c35131" providerId="ADAL" clId="{CDB6E4F8-7947-46B5-9CE8-AA054DA3137B}" dt="2022-02-23T19:15:43.869" v="1104" actId="47"/>
        <pc:sldMkLst>
          <pc:docMk/>
          <pc:sldMk cId="3106333684" sldId="330"/>
        </pc:sldMkLst>
        <pc:spChg chg="del">
          <ac:chgData name="ELIZABETH RANGEL MARTINEZ" userId="48f4dffd-950b-4682-a6bd-1e2743c35131" providerId="ADAL" clId="{CDB6E4F8-7947-46B5-9CE8-AA054DA3137B}" dt="2022-02-16T18:19:17.650" v="139" actId="478"/>
          <ac:spMkLst>
            <pc:docMk/>
            <pc:sldMk cId="3106333684" sldId="330"/>
            <ac:spMk id="3" creationId="{4D5F3868-66F1-4867-ACBA-8A311FEB790C}"/>
          </ac:spMkLst>
        </pc:spChg>
        <pc:spChg chg="del">
          <ac:chgData name="ELIZABETH RANGEL MARTINEZ" userId="48f4dffd-950b-4682-a6bd-1e2743c35131" providerId="ADAL" clId="{CDB6E4F8-7947-46B5-9CE8-AA054DA3137B}" dt="2022-02-16T18:19:20.908" v="140" actId="478"/>
          <ac:spMkLst>
            <pc:docMk/>
            <pc:sldMk cId="3106333684" sldId="330"/>
            <ac:spMk id="4" creationId="{943401B9-CD29-48DC-B7BF-37C48AA25CDB}"/>
          </ac:spMkLst>
        </pc:spChg>
        <pc:spChg chg="del">
          <ac:chgData name="ELIZABETH RANGEL MARTINEZ" userId="48f4dffd-950b-4682-a6bd-1e2743c35131" providerId="ADAL" clId="{CDB6E4F8-7947-46B5-9CE8-AA054DA3137B}" dt="2022-02-16T18:19:25.451" v="141" actId="478"/>
          <ac:spMkLst>
            <pc:docMk/>
            <pc:sldMk cId="3106333684" sldId="330"/>
            <ac:spMk id="7" creationId="{85199216-D533-401B-A8CD-76BF60C36A16}"/>
          </ac:spMkLst>
        </pc:spChg>
      </pc:sldChg>
      <pc:sldChg chg="addSp delSp modSp mod">
        <pc:chgData name="ELIZABETH RANGEL MARTINEZ" userId="48f4dffd-950b-4682-a6bd-1e2743c35131" providerId="ADAL" clId="{CDB6E4F8-7947-46B5-9CE8-AA054DA3137B}" dt="2022-02-23T19:13:05.943" v="1084" actId="14100"/>
        <pc:sldMkLst>
          <pc:docMk/>
          <pc:sldMk cId="737627408" sldId="333"/>
        </pc:sldMkLst>
        <pc:spChg chg="del">
          <ac:chgData name="ELIZABETH RANGEL MARTINEZ" userId="48f4dffd-950b-4682-a6bd-1e2743c35131" providerId="ADAL" clId="{CDB6E4F8-7947-46B5-9CE8-AA054DA3137B}" dt="2022-02-16T18:18:13.105" v="124" actId="478"/>
          <ac:spMkLst>
            <pc:docMk/>
            <pc:sldMk cId="737627408" sldId="333"/>
            <ac:spMk id="3" creationId="{0AB745C9-B210-B34E-99A9-51C20F8BD772}"/>
          </ac:spMkLst>
        </pc:spChg>
        <pc:spChg chg="add mod">
          <ac:chgData name="ELIZABETH RANGEL MARTINEZ" userId="48f4dffd-950b-4682-a6bd-1e2743c35131" providerId="ADAL" clId="{CDB6E4F8-7947-46B5-9CE8-AA054DA3137B}" dt="2022-02-23T19:06:33.336" v="1052" actId="404"/>
          <ac:spMkLst>
            <pc:docMk/>
            <pc:sldMk cId="737627408" sldId="333"/>
            <ac:spMk id="6" creationId="{97EFFB19-63BF-481E-93C9-CA3D66DB935F}"/>
          </ac:spMkLst>
        </pc:spChg>
        <pc:spChg chg="del">
          <ac:chgData name="ELIZABETH RANGEL MARTINEZ" userId="48f4dffd-950b-4682-a6bd-1e2743c35131" providerId="ADAL" clId="{CDB6E4F8-7947-46B5-9CE8-AA054DA3137B}" dt="2022-02-16T18:18:16.879" v="125" actId="478"/>
          <ac:spMkLst>
            <pc:docMk/>
            <pc:sldMk cId="737627408" sldId="333"/>
            <ac:spMk id="6" creationId="{AC08EC0A-7FE5-44DD-8FC0-829514DAE228}"/>
          </ac:spMkLst>
        </pc:spChg>
        <pc:spChg chg="add del mod">
          <ac:chgData name="ELIZABETH RANGEL MARTINEZ" userId="48f4dffd-950b-4682-a6bd-1e2743c35131" providerId="ADAL" clId="{CDB6E4F8-7947-46B5-9CE8-AA054DA3137B}" dt="2022-02-23T18:44:38.870" v="676" actId="478"/>
          <ac:spMkLst>
            <pc:docMk/>
            <pc:sldMk cId="737627408" sldId="333"/>
            <ac:spMk id="7" creationId="{5B546267-8CC6-4460-B3A9-C307D5F35350}"/>
          </ac:spMkLst>
        </pc:spChg>
        <pc:spChg chg="add mod">
          <ac:chgData name="ELIZABETH RANGEL MARTINEZ" userId="48f4dffd-950b-4682-a6bd-1e2743c35131" providerId="ADAL" clId="{CDB6E4F8-7947-46B5-9CE8-AA054DA3137B}" dt="2022-02-23T19:13:02.477" v="1083" actId="1076"/>
          <ac:spMkLst>
            <pc:docMk/>
            <pc:sldMk cId="737627408" sldId="333"/>
            <ac:spMk id="8" creationId="{3F8266F9-1193-4900-85BD-1D31FBEC1A4C}"/>
          </ac:spMkLst>
        </pc:spChg>
        <pc:picChg chg="del">
          <ac:chgData name="ELIZABETH RANGEL MARTINEZ" userId="48f4dffd-950b-4682-a6bd-1e2743c35131" providerId="ADAL" clId="{CDB6E4F8-7947-46B5-9CE8-AA054DA3137B}" dt="2022-02-16T18:18:24.499" v="127" actId="478"/>
          <ac:picMkLst>
            <pc:docMk/>
            <pc:sldMk cId="737627408" sldId="333"/>
            <ac:picMk id="4" creationId="{BDDAC572-01BE-4DF7-A60E-88117AF173C6}"/>
          </ac:picMkLst>
        </pc:picChg>
        <pc:picChg chg="add mod modCrop">
          <ac:chgData name="ELIZABETH RANGEL MARTINEZ" userId="48f4dffd-950b-4682-a6bd-1e2743c35131" providerId="ADAL" clId="{CDB6E4F8-7947-46B5-9CE8-AA054DA3137B}" dt="2022-02-23T19:13:05.943" v="1084" actId="14100"/>
          <ac:picMkLst>
            <pc:docMk/>
            <pc:sldMk cId="737627408" sldId="333"/>
            <ac:picMk id="9" creationId="{4F54B6B2-D0C4-4C73-8026-56B928874207}"/>
          </ac:picMkLst>
        </pc:picChg>
      </pc:sldChg>
      <pc:sldChg chg="del">
        <pc:chgData name="ELIZABETH RANGEL MARTINEZ" userId="48f4dffd-950b-4682-a6bd-1e2743c35131" providerId="ADAL" clId="{CDB6E4F8-7947-46B5-9CE8-AA054DA3137B}" dt="2022-02-23T19:15:45.254" v="1105" actId="47"/>
        <pc:sldMkLst>
          <pc:docMk/>
          <pc:sldMk cId="1884273283" sldId="340"/>
        </pc:sldMkLst>
      </pc:sldChg>
      <pc:sldChg chg="addSp delSp modSp mod">
        <pc:chgData name="ELIZABETH RANGEL MARTINEZ" userId="48f4dffd-950b-4682-a6bd-1e2743c35131" providerId="ADAL" clId="{CDB6E4F8-7947-46B5-9CE8-AA054DA3137B}" dt="2022-02-23T18:37:03.105" v="652" actId="20577"/>
        <pc:sldMkLst>
          <pc:docMk/>
          <pc:sldMk cId="1312354010" sldId="351"/>
        </pc:sldMkLst>
        <pc:spChg chg="add mod">
          <ac:chgData name="ELIZABETH RANGEL MARTINEZ" userId="48f4dffd-950b-4682-a6bd-1e2743c35131" providerId="ADAL" clId="{CDB6E4F8-7947-46B5-9CE8-AA054DA3137B}" dt="2022-02-23T18:33:55.338" v="305" actId="20577"/>
          <ac:spMkLst>
            <pc:docMk/>
            <pc:sldMk cId="1312354010" sldId="351"/>
            <ac:spMk id="3" creationId="{1E9E814D-0788-4332-AD61-3036F25357CF}"/>
          </ac:spMkLst>
        </pc:spChg>
        <pc:spChg chg="del">
          <ac:chgData name="ELIZABETH RANGEL MARTINEZ" userId="48f4dffd-950b-4682-a6bd-1e2743c35131" providerId="ADAL" clId="{CDB6E4F8-7947-46B5-9CE8-AA054DA3137B}" dt="2022-02-16T18:17:58.956" v="121" actId="478"/>
          <ac:spMkLst>
            <pc:docMk/>
            <pc:sldMk cId="1312354010" sldId="351"/>
            <ac:spMk id="3" creationId="{8D2E05E1-AD30-4545-BF37-9581181A4F09}"/>
          </ac:spMkLst>
        </pc:spChg>
        <pc:spChg chg="del">
          <ac:chgData name="ELIZABETH RANGEL MARTINEZ" userId="48f4dffd-950b-4682-a6bd-1e2743c35131" providerId="ADAL" clId="{CDB6E4F8-7947-46B5-9CE8-AA054DA3137B}" dt="2022-02-16T18:18:02.663" v="122" actId="478"/>
          <ac:spMkLst>
            <pc:docMk/>
            <pc:sldMk cId="1312354010" sldId="351"/>
            <ac:spMk id="4" creationId="{A0B520A1-8A49-4BD0-A3C9-33EB3406A20F}"/>
          </ac:spMkLst>
        </pc:spChg>
        <pc:spChg chg="del">
          <ac:chgData name="ELIZABETH RANGEL MARTINEZ" userId="48f4dffd-950b-4682-a6bd-1e2743c35131" providerId="ADAL" clId="{CDB6E4F8-7947-46B5-9CE8-AA054DA3137B}" dt="2022-02-16T18:18:05.891" v="123" actId="478"/>
          <ac:spMkLst>
            <pc:docMk/>
            <pc:sldMk cId="1312354010" sldId="351"/>
            <ac:spMk id="7" creationId="{5BDCA97F-D391-4790-A894-7782B89F0CE5}"/>
          </ac:spMkLst>
        </pc:spChg>
        <pc:spChg chg="add mod">
          <ac:chgData name="ELIZABETH RANGEL MARTINEZ" userId="48f4dffd-950b-4682-a6bd-1e2743c35131" providerId="ADAL" clId="{CDB6E4F8-7947-46B5-9CE8-AA054DA3137B}" dt="2022-02-23T18:35:37.694" v="450" actId="20577"/>
          <ac:spMkLst>
            <pc:docMk/>
            <pc:sldMk cId="1312354010" sldId="351"/>
            <ac:spMk id="7" creationId="{8E358CF5-5FCB-4E3F-B942-01D066657B49}"/>
          </ac:spMkLst>
        </pc:spChg>
        <pc:spChg chg="add mod">
          <ac:chgData name="ELIZABETH RANGEL MARTINEZ" userId="48f4dffd-950b-4682-a6bd-1e2743c35131" providerId="ADAL" clId="{CDB6E4F8-7947-46B5-9CE8-AA054DA3137B}" dt="2022-02-23T18:37:03.105" v="652" actId="20577"/>
          <ac:spMkLst>
            <pc:docMk/>
            <pc:sldMk cId="1312354010" sldId="351"/>
            <ac:spMk id="8" creationId="{7A1300AA-6CE9-4CA7-AC1B-6B753A4895A7}"/>
          </ac:spMkLst>
        </pc:spChg>
      </pc:sldChg>
      <pc:sldChg chg="addSp delSp modSp mod">
        <pc:chgData name="ELIZABETH RANGEL MARTINEZ" userId="48f4dffd-950b-4682-a6bd-1e2743c35131" providerId="ADAL" clId="{CDB6E4F8-7947-46B5-9CE8-AA054DA3137B}" dt="2022-02-23T18:32:21.783" v="186" actId="1076"/>
        <pc:sldMkLst>
          <pc:docMk/>
          <pc:sldMk cId="1377146509" sldId="352"/>
        </pc:sldMkLst>
        <pc:spChg chg="add del mod">
          <ac:chgData name="ELIZABETH RANGEL MARTINEZ" userId="48f4dffd-950b-4682-a6bd-1e2743c35131" providerId="ADAL" clId="{CDB6E4F8-7947-46B5-9CE8-AA054DA3137B}" dt="2022-02-22T20:25:40.827" v="157" actId="478"/>
          <ac:spMkLst>
            <pc:docMk/>
            <pc:sldMk cId="1377146509" sldId="352"/>
            <ac:spMk id="3" creationId="{39ABBB13-18CA-43D2-B910-EA84F93F91D1}"/>
          </ac:spMkLst>
        </pc:spChg>
        <pc:spChg chg="add del mod">
          <ac:chgData name="ELIZABETH RANGEL MARTINEZ" userId="48f4dffd-950b-4682-a6bd-1e2743c35131" providerId="ADAL" clId="{CDB6E4F8-7947-46B5-9CE8-AA054DA3137B}" dt="2022-02-22T20:25:44.374" v="158" actId="478"/>
          <ac:spMkLst>
            <pc:docMk/>
            <pc:sldMk cId="1377146509" sldId="352"/>
            <ac:spMk id="4" creationId="{F4D51859-7702-4B5C-887E-B8955AE0F5B1}"/>
          </ac:spMkLst>
        </pc:spChg>
        <pc:spChg chg="add mod">
          <ac:chgData name="ELIZABETH RANGEL MARTINEZ" userId="48f4dffd-950b-4682-a6bd-1e2743c35131" providerId="ADAL" clId="{CDB6E4F8-7947-46B5-9CE8-AA054DA3137B}" dt="2022-02-22T20:33:00.246" v="173" actId="20577"/>
          <ac:spMkLst>
            <pc:docMk/>
            <pc:sldMk cId="1377146509" sldId="352"/>
            <ac:spMk id="8" creationId="{E2A56B83-EF6F-4E3A-B4EB-CC322A712A1D}"/>
          </ac:spMkLst>
        </pc:spChg>
        <pc:spChg chg="del">
          <ac:chgData name="ELIZABETH RANGEL MARTINEZ" userId="48f4dffd-950b-4682-a6bd-1e2743c35131" providerId="ADAL" clId="{CDB6E4F8-7947-46B5-9CE8-AA054DA3137B}" dt="2022-02-16T18:17:53.289" v="120" actId="478"/>
          <ac:spMkLst>
            <pc:docMk/>
            <pc:sldMk cId="1377146509" sldId="352"/>
            <ac:spMk id="10" creationId="{C95CB9E4-2707-477C-8AF0-454489A0EEF0}"/>
          </ac:spMkLst>
        </pc:spChg>
        <pc:spChg chg="mod">
          <ac:chgData name="ELIZABETH RANGEL MARTINEZ" userId="48f4dffd-950b-4682-a6bd-1e2743c35131" providerId="ADAL" clId="{CDB6E4F8-7947-46B5-9CE8-AA054DA3137B}" dt="2022-02-22T20:25:34.056" v="153"/>
          <ac:spMkLst>
            <pc:docMk/>
            <pc:sldMk cId="1377146509" sldId="352"/>
            <ac:spMk id="11" creationId="{6C164E84-E97A-494F-AC64-FFE30FA0B81B}"/>
          </ac:spMkLst>
        </pc:spChg>
        <pc:spChg chg="del">
          <ac:chgData name="ELIZABETH RANGEL MARTINEZ" userId="48f4dffd-950b-4682-a6bd-1e2743c35131" providerId="ADAL" clId="{CDB6E4F8-7947-46B5-9CE8-AA054DA3137B}" dt="2022-02-16T18:17:49.594" v="119" actId="478"/>
          <ac:spMkLst>
            <pc:docMk/>
            <pc:sldMk cId="1377146509" sldId="352"/>
            <ac:spMk id="13" creationId="{F39B90C9-5F51-4D81-8128-40BAFACCF453}"/>
          </ac:spMkLst>
        </pc:spChg>
        <pc:picChg chg="add mod modCrop">
          <ac:chgData name="ELIZABETH RANGEL MARTINEZ" userId="48f4dffd-950b-4682-a6bd-1e2743c35131" providerId="ADAL" clId="{CDB6E4F8-7947-46B5-9CE8-AA054DA3137B}" dt="2022-02-23T18:32:21.783" v="186" actId="1076"/>
          <ac:picMkLst>
            <pc:docMk/>
            <pc:sldMk cId="1377146509" sldId="352"/>
            <ac:picMk id="3" creationId="{0377D896-6B13-41CE-BB67-BADFC758501A}"/>
          </ac:picMkLst>
        </pc:picChg>
      </pc:sldChg>
      <pc:sldChg chg="addSp delSp modSp mod">
        <pc:chgData name="ELIZABETH RANGEL MARTINEZ" userId="48f4dffd-950b-4682-a6bd-1e2743c35131" providerId="ADAL" clId="{CDB6E4F8-7947-46B5-9CE8-AA054DA3137B}" dt="2022-02-23T19:11:11.582" v="1070" actId="14100"/>
        <pc:sldMkLst>
          <pc:docMk/>
          <pc:sldMk cId="2884345947" sldId="353"/>
        </pc:sldMkLst>
        <pc:spChg chg="mod">
          <ac:chgData name="ELIZABETH RANGEL MARTINEZ" userId="48f4dffd-950b-4682-a6bd-1e2743c35131" providerId="ADAL" clId="{CDB6E4F8-7947-46B5-9CE8-AA054DA3137B}" dt="2022-02-16T18:18:35.845" v="130" actId="5793"/>
          <ac:spMkLst>
            <pc:docMk/>
            <pc:sldMk cId="2884345947" sldId="353"/>
            <ac:spMk id="3" creationId="{0AB745C9-B210-B34E-99A9-51C20F8BD772}"/>
          </ac:spMkLst>
        </pc:spChg>
        <pc:spChg chg="add mod">
          <ac:chgData name="ELIZABETH RANGEL MARTINEZ" userId="48f4dffd-950b-4682-a6bd-1e2743c35131" providerId="ADAL" clId="{CDB6E4F8-7947-46B5-9CE8-AA054DA3137B}" dt="2022-02-23T19:08:59.814" v="1062" actId="207"/>
          <ac:spMkLst>
            <pc:docMk/>
            <pc:sldMk cId="2884345947" sldId="353"/>
            <ac:spMk id="6" creationId="{49497138-1E9D-47AC-9F04-1ADC6A8CA8B9}"/>
          </ac:spMkLst>
        </pc:spChg>
        <pc:picChg chg="del">
          <ac:chgData name="ELIZABETH RANGEL MARTINEZ" userId="48f4dffd-950b-4682-a6bd-1e2743c35131" providerId="ADAL" clId="{CDB6E4F8-7947-46B5-9CE8-AA054DA3137B}" dt="2022-02-16T18:18:29.595" v="128" actId="478"/>
          <ac:picMkLst>
            <pc:docMk/>
            <pc:sldMk cId="2884345947" sldId="353"/>
            <ac:picMk id="4" creationId="{D00921D9-E59D-41CB-8AD4-569D65FAE37A}"/>
          </ac:picMkLst>
        </pc:picChg>
        <pc:picChg chg="add mod modCrop">
          <ac:chgData name="ELIZABETH RANGEL MARTINEZ" userId="48f4dffd-950b-4682-a6bd-1e2743c35131" providerId="ADAL" clId="{CDB6E4F8-7947-46B5-9CE8-AA054DA3137B}" dt="2022-02-23T19:11:11.582" v="1070" actId="14100"/>
          <ac:picMkLst>
            <pc:docMk/>
            <pc:sldMk cId="2884345947" sldId="353"/>
            <ac:picMk id="8" creationId="{A7C9E4C9-9E14-486D-8C7A-6CA47E05EB2A}"/>
          </ac:picMkLst>
        </pc:picChg>
      </pc:sldChg>
      <pc:sldChg chg="delSp modSp del mod">
        <pc:chgData name="ELIZABETH RANGEL MARTINEZ" userId="48f4dffd-950b-4682-a6bd-1e2743c35131" providerId="ADAL" clId="{CDB6E4F8-7947-46B5-9CE8-AA054DA3137B}" dt="2022-02-23T19:15:39.036" v="1103" actId="47"/>
        <pc:sldMkLst>
          <pc:docMk/>
          <pc:sldMk cId="2417634387" sldId="354"/>
        </pc:sldMkLst>
        <pc:spChg chg="mod">
          <ac:chgData name="ELIZABETH RANGEL MARTINEZ" userId="48f4dffd-950b-4682-a6bd-1e2743c35131" providerId="ADAL" clId="{CDB6E4F8-7947-46B5-9CE8-AA054DA3137B}" dt="2022-02-16T18:19:12.306" v="138" actId="20577"/>
          <ac:spMkLst>
            <pc:docMk/>
            <pc:sldMk cId="2417634387" sldId="354"/>
            <ac:spMk id="9" creationId="{B5485D43-A388-49B4-AFF0-C9884D944818}"/>
          </ac:spMkLst>
        </pc:spChg>
        <pc:picChg chg="del">
          <ac:chgData name="ELIZABETH RANGEL MARTINEZ" userId="48f4dffd-950b-4682-a6bd-1e2743c35131" providerId="ADAL" clId="{CDB6E4F8-7947-46B5-9CE8-AA054DA3137B}" dt="2022-02-16T18:19:07.504" v="137" actId="478"/>
          <ac:picMkLst>
            <pc:docMk/>
            <pc:sldMk cId="2417634387" sldId="354"/>
            <ac:picMk id="10" creationId="{B3ABB912-27EC-447C-9472-238CA776B0C9}"/>
          </ac:picMkLst>
        </pc:picChg>
      </pc:sldChg>
    </pc:docChg>
  </pc:docChgLst>
  <pc:docChgLst>
    <pc:chgData name="ELISA FERNANDA HUERTA TAVITAS" userId="ebc8f12f-a9f5-4ae1-b42a-1c8f4c64dc3e" providerId="ADAL" clId="{C5B2B667-3C9A-4500-834F-B4161265F4A5}"/>
    <pc:docChg chg="custSel modSld">
      <pc:chgData name="ELISA FERNANDA HUERTA TAVITAS" userId="ebc8f12f-a9f5-4ae1-b42a-1c8f4c64dc3e" providerId="ADAL" clId="{C5B2B667-3C9A-4500-834F-B4161265F4A5}" dt="2022-02-28T20:51:59.571" v="439" actId="20577"/>
      <pc:docMkLst>
        <pc:docMk/>
      </pc:docMkLst>
      <pc:sldChg chg="modSp mod">
        <pc:chgData name="ELISA FERNANDA HUERTA TAVITAS" userId="ebc8f12f-a9f5-4ae1-b42a-1c8f4c64dc3e" providerId="ADAL" clId="{C5B2B667-3C9A-4500-834F-B4161265F4A5}" dt="2022-02-28T18:03:28.583" v="5" actId="6549"/>
        <pc:sldMkLst>
          <pc:docMk/>
          <pc:sldMk cId="2011984702" sldId="302"/>
        </pc:sldMkLst>
        <pc:spChg chg="mod">
          <ac:chgData name="ELISA FERNANDA HUERTA TAVITAS" userId="ebc8f12f-a9f5-4ae1-b42a-1c8f4c64dc3e" providerId="ADAL" clId="{C5B2B667-3C9A-4500-834F-B4161265F4A5}" dt="2022-02-28T18:03:28.583" v="5" actId="6549"/>
          <ac:spMkLst>
            <pc:docMk/>
            <pc:sldMk cId="2011984702" sldId="302"/>
            <ac:spMk id="3" creationId="{0AB745C9-B210-B34E-99A9-51C20F8BD772}"/>
          </ac:spMkLst>
        </pc:spChg>
      </pc:sldChg>
      <pc:sldChg chg="modSp mod">
        <pc:chgData name="ELISA FERNANDA HUERTA TAVITAS" userId="ebc8f12f-a9f5-4ae1-b42a-1c8f4c64dc3e" providerId="ADAL" clId="{C5B2B667-3C9A-4500-834F-B4161265F4A5}" dt="2022-02-28T18:35:29.673" v="384" actId="20577"/>
        <pc:sldMkLst>
          <pc:docMk/>
          <pc:sldMk cId="1936538007" sldId="304"/>
        </pc:sldMkLst>
        <pc:spChg chg="mod">
          <ac:chgData name="ELISA FERNANDA HUERTA TAVITAS" userId="ebc8f12f-a9f5-4ae1-b42a-1c8f4c64dc3e" providerId="ADAL" clId="{C5B2B667-3C9A-4500-834F-B4161265F4A5}" dt="2022-02-28T18:35:29.673" v="384" actId="20577"/>
          <ac:spMkLst>
            <pc:docMk/>
            <pc:sldMk cId="1936538007" sldId="304"/>
            <ac:spMk id="6" creationId="{1CFF45C6-73B7-4299-9D4C-9E22BCBC5C2B}"/>
          </ac:spMkLst>
        </pc:spChg>
      </pc:sldChg>
      <pc:sldChg chg="modSp mod">
        <pc:chgData name="ELISA FERNANDA HUERTA TAVITAS" userId="ebc8f12f-a9f5-4ae1-b42a-1c8f4c64dc3e" providerId="ADAL" clId="{C5B2B667-3C9A-4500-834F-B4161265F4A5}" dt="2022-02-28T18:06:52.965" v="21" actId="20577"/>
        <pc:sldMkLst>
          <pc:docMk/>
          <pc:sldMk cId="791396437" sldId="305"/>
        </pc:sldMkLst>
        <pc:spChg chg="mod">
          <ac:chgData name="ELISA FERNANDA HUERTA TAVITAS" userId="ebc8f12f-a9f5-4ae1-b42a-1c8f4c64dc3e" providerId="ADAL" clId="{C5B2B667-3C9A-4500-834F-B4161265F4A5}" dt="2022-02-28T18:06:14.550" v="7" actId="6549"/>
          <ac:spMkLst>
            <pc:docMk/>
            <pc:sldMk cId="791396437" sldId="305"/>
            <ac:spMk id="8" creationId="{4EAEA955-4067-40DB-9647-EDB0101B69A4}"/>
          </ac:spMkLst>
        </pc:spChg>
        <pc:spChg chg="mod">
          <ac:chgData name="ELISA FERNANDA HUERTA TAVITAS" userId="ebc8f12f-a9f5-4ae1-b42a-1c8f4c64dc3e" providerId="ADAL" clId="{C5B2B667-3C9A-4500-834F-B4161265F4A5}" dt="2022-02-28T18:06:52.965" v="21" actId="20577"/>
          <ac:spMkLst>
            <pc:docMk/>
            <pc:sldMk cId="791396437" sldId="305"/>
            <ac:spMk id="10" creationId="{E3B9A151-1D61-440A-BD95-56626BE6593B}"/>
          </ac:spMkLst>
        </pc:spChg>
      </pc:sldChg>
      <pc:sldChg chg="modSp mod">
        <pc:chgData name="ELISA FERNANDA HUERTA TAVITAS" userId="ebc8f12f-a9f5-4ae1-b42a-1c8f4c64dc3e" providerId="ADAL" clId="{C5B2B667-3C9A-4500-834F-B4161265F4A5}" dt="2022-02-28T18:35:25.161" v="382" actId="6549"/>
        <pc:sldMkLst>
          <pc:docMk/>
          <pc:sldMk cId="2982957355" sldId="315"/>
        </pc:sldMkLst>
        <pc:spChg chg="mod">
          <ac:chgData name="ELISA FERNANDA HUERTA TAVITAS" userId="ebc8f12f-a9f5-4ae1-b42a-1c8f4c64dc3e" providerId="ADAL" clId="{C5B2B667-3C9A-4500-834F-B4161265F4A5}" dt="2022-02-28T18:35:25.161" v="382" actId="6549"/>
          <ac:spMkLst>
            <pc:docMk/>
            <pc:sldMk cId="2982957355" sldId="315"/>
            <ac:spMk id="9" creationId="{116FC152-19AE-44D3-AB04-A9D44EFE8760}"/>
          </ac:spMkLst>
        </pc:spChg>
      </pc:sldChg>
      <pc:sldChg chg="modSp mod">
        <pc:chgData name="ELISA FERNANDA HUERTA TAVITAS" userId="ebc8f12f-a9f5-4ae1-b42a-1c8f4c64dc3e" providerId="ADAL" clId="{C5B2B667-3C9A-4500-834F-B4161265F4A5}" dt="2022-02-28T18:33:18.250" v="210" actId="20577"/>
        <pc:sldMkLst>
          <pc:docMk/>
          <pc:sldMk cId="737627408" sldId="333"/>
        </pc:sldMkLst>
        <pc:spChg chg="mod">
          <ac:chgData name="ELISA FERNANDA HUERTA TAVITAS" userId="ebc8f12f-a9f5-4ae1-b42a-1c8f4c64dc3e" providerId="ADAL" clId="{C5B2B667-3C9A-4500-834F-B4161265F4A5}" dt="2022-02-28T18:32:35.695" v="150" actId="6549"/>
          <ac:spMkLst>
            <pc:docMk/>
            <pc:sldMk cId="737627408" sldId="333"/>
            <ac:spMk id="6" creationId="{97EFFB19-63BF-481E-93C9-CA3D66DB935F}"/>
          </ac:spMkLst>
        </pc:spChg>
        <pc:spChg chg="mod">
          <ac:chgData name="ELISA FERNANDA HUERTA TAVITAS" userId="ebc8f12f-a9f5-4ae1-b42a-1c8f4c64dc3e" providerId="ADAL" clId="{C5B2B667-3C9A-4500-834F-B4161265F4A5}" dt="2022-02-28T18:33:18.250" v="210" actId="20577"/>
          <ac:spMkLst>
            <pc:docMk/>
            <pc:sldMk cId="737627408" sldId="333"/>
            <ac:spMk id="8" creationId="{3F8266F9-1193-4900-85BD-1D31FBEC1A4C}"/>
          </ac:spMkLst>
        </pc:spChg>
      </pc:sldChg>
      <pc:sldChg chg="modSp mod">
        <pc:chgData name="ELISA FERNANDA HUERTA TAVITAS" userId="ebc8f12f-a9f5-4ae1-b42a-1c8f4c64dc3e" providerId="ADAL" clId="{C5B2B667-3C9A-4500-834F-B4161265F4A5}" dt="2022-02-28T20:51:59.571" v="439" actId="20577"/>
        <pc:sldMkLst>
          <pc:docMk/>
          <pc:sldMk cId="1312354010" sldId="351"/>
        </pc:sldMkLst>
        <pc:spChg chg="mod">
          <ac:chgData name="ELISA FERNANDA HUERTA TAVITAS" userId="ebc8f12f-a9f5-4ae1-b42a-1c8f4c64dc3e" providerId="ADAL" clId="{C5B2B667-3C9A-4500-834F-B4161265F4A5}" dt="2022-02-28T18:34:08.685" v="297" actId="20577"/>
          <ac:spMkLst>
            <pc:docMk/>
            <pc:sldMk cId="1312354010" sldId="351"/>
            <ac:spMk id="3" creationId="{1E9E814D-0788-4332-AD61-3036F25357CF}"/>
          </ac:spMkLst>
        </pc:spChg>
        <pc:spChg chg="mod">
          <ac:chgData name="ELISA FERNANDA HUERTA TAVITAS" userId="ebc8f12f-a9f5-4ae1-b42a-1c8f4c64dc3e" providerId="ADAL" clId="{C5B2B667-3C9A-4500-834F-B4161265F4A5}" dt="2022-02-28T18:34:22.330" v="354" actId="6549"/>
          <ac:spMkLst>
            <pc:docMk/>
            <pc:sldMk cId="1312354010" sldId="351"/>
            <ac:spMk id="7" creationId="{8E358CF5-5FCB-4E3F-B942-01D066657B49}"/>
          </ac:spMkLst>
        </pc:spChg>
        <pc:spChg chg="mod">
          <ac:chgData name="ELISA FERNANDA HUERTA TAVITAS" userId="ebc8f12f-a9f5-4ae1-b42a-1c8f4c64dc3e" providerId="ADAL" clId="{C5B2B667-3C9A-4500-834F-B4161265F4A5}" dt="2022-02-28T20:51:59.571" v="439" actId="20577"/>
          <ac:spMkLst>
            <pc:docMk/>
            <pc:sldMk cId="1312354010" sldId="351"/>
            <ac:spMk id="8" creationId="{7A1300AA-6CE9-4CA7-AC1B-6B753A4895A7}"/>
          </ac:spMkLst>
        </pc:spChg>
      </pc:sldChg>
      <pc:sldChg chg="modSp mod">
        <pc:chgData name="ELISA FERNANDA HUERTA TAVITAS" userId="ebc8f12f-a9f5-4ae1-b42a-1c8f4c64dc3e" providerId="ADAL" clId="{C5B2B667-3C9A-4500-834F-B4161265F4A5}" dt="2022-02-28T20:50:42.384" v="393" actId="313"/>
        <pc:sldMkLst>
          <pc:docMk/>
          <pc:sldMk cId="1377146509" sldId="352"/>
        </pc:sldMkLst>
        <pc:spChg chg="mod">
          <ac:chgData name="ELISA FERNANDA HUERTA TAVITAS" userId="ebc8f12f-a9f5-4ae1-b42a-1c8f4c64dc3e" providerId="ADAL" clId="{C5B2B667-3C9A-4500-834F-B4161265F4A5}" dt="2022-02-28T20:50:42.384" v="393" actId="313"/>
          <ac:spMkLst>
            <pc:docMk/>
            <pc:sldMk cId="1377146509" sldId="352"/>
            <ac:spMk id="8" creationId="{E2A56B83-EF6F-4E3A-B4EB-CC322A712A1D}"/>
          </ac:spMkLst>
        </pc:spChg>
        <pc:spChg chg="mod">
          <ac:chgData name="ELISA FERNANDA HUERTA TAVITAS" userId="ebc8f12f-a9f5-4ae1-b42a-1c8f4c64dc3e" providerId="ADAL" clId="{C5B2B667-3C9A-4500-834F-B4161265F4A5}" dt="2022-02-28T18:07:02.620" v="22" actId="114"/>
          <ac:spMkLst>
            <pc:docMk/>
            <pc:sldMk cId="1377146509" sldId="352"/>
            <ac:spMk id="11" creationId="{6C164E84-E97A-494F-AC64-FFE30FA0B81B}"/>
          </ac:spMkLst>
        </pc:spChg>
      </pc:sldChg>
      <pc:sldChg chg="modSp mod">
        <pc:chgData name="ELISA FERNANDA HUERTA TAVITAS" userId="ebc8f12f-a9f5-4ae1-b42a-1c8f4c64dc3e" providerId="ADAL" clId="{C5B2B667-3C9A-4500-834F-B4161265F4A5}" dt="2022-02-28T18:33:49.401" v="271" actId="6549"/>
        <pc:sldMkLst>
          <pc:docMk/>
          <pc:sldMk cId="2884345947" sldId="353"/>
        </pc:sldMkLst>
        <pc:spChg chg="mod">
          <ac:chgData name="ELISA FERNANDA HUERTA TAVITAS" userId="ebc8f12f-a9f5-4ae1-b42a-1c8f4c64dc3e" providerId="ADAL" clId="{C5B2B667-3C9A-4500-834F-B4161265F4A5}" dt="2022-02-28T18:33:49.401" v="271" actId="6549"/>
          <ac:spMkLst>
            <pc:docMk/>
            <pc:sldMk cId="2884345947" sldId="353"/>
            <ac:spMk id="6" creationId="{49497138-1E9D-47AC-9F04-1ADC6A8CA8B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0D15881-BAA8-6648-B180-CD1AC3696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2E34E8-B6D9-2242-8EE6-E83117DA01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96830-71AD-3B46-AC5D-1D42A7715F47}" type="datetimeFigureOut">
              <a:rPr lang="es-MX" smtClean="0"/>
              <a:t>28/02/2022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EBADAD-9D3B-A848-B737-A565C2A88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D91637-BF08-8F40-AC60-202CC5B7BA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10CB-F728-E646-8D44-0424F7CEDB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993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26E5-8AE8-4F83-AECA-9389CD66EC4F}" type="datetimeFigureOut">
              <a:rPr lang="es-US" smtClean="0"/>
              <a:t>2/28/2022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A32F2-F736-49B0-9F5A-11F86DFA745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4623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2 min. El instructor introduce el nombre del módulo y el título de</a:t>
            </a:r>
            <a:r>
              <a:rPr lang="es-MX" baseline="0" dirty="0"/>
              <a:t> la </a:t>
            </a:r>
            <a:r>
              <a:rPr lang="es-MX" baseline="0" dirty="0" err="1"/>
              <a:t>microcredencial</a:t>
            </a:r>
            <a:r>
              <a:rPr lang="es-MX" baseline="0" dirty="0"/>
              <a:t>. Insiste en que los alumnos debieron haber leído el contenido antes de la sesión.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9298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389567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9180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47391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5004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 min. Dar las siguientes recomendaciones para una mejor sesión, fomentando, sobre todo, la participación activa durante la sesión.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7479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77041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172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3034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5737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8352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7738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F30DDB7B-F260-FA45-9EEC-99247991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xt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CDB1092-C50A-3848-ACB4-4C33B157E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522AF6-3C36-4547-8049-BD08C93CE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09297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 de psic. 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74A816D-0BF8-3D48-947F-3127CEC93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8DC7B4F-AB09-B94E-B08B-35A9549E0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866" y="365125"/>
            <a:ext cx="6493933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866" y="1825625"/>
            <a:ext cx="6493933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508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F375EBE8-391A-1D4F-AAF6-E8D5394F0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65125"/>
            <a:ext cx="105918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1825625"/>
            <a:ext cx="10591800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30120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F19EC47-D6ED-4D40-83E0-B160DC075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6A0775-7A05-334C-B172-6BE87E6ED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267" y="1059391"/>
            <a:ext cx="6282265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Quiz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4F8254-1B55-1B4F-BB5F-987D747D22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4268" y="2595563"/>
            <a:ext cx="6519332" cy="638704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Instrucciones o liga para el quiz</a:t>
            </a:r>
          </a:p>
        </p:txBody>
      </p:sp>
    </p:spTree>
    <p:extLst>
      <p:ext uri="{BB962C8B-B14F-4D97-AF65-F5344CB8AC3E}">
        <p14:creationId xmlns:p14="http://schemas.microsoft.com/office/powerpoint/2010/main" val="66109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erre 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1D678DB-E205-9440-B8DD-0EAF9C020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5"/>
            <a:ext cx="7941734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731" y="1825625"/>
            <a:ext cx="7941735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69189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1417D-32FA-1346-AE52-26D0E6B66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89" y="449262"/>
            <a:ext cx="8058114" cy="1600200"/>
          </a:xfrm>
        </p:spPr>
        <p:txBody>
          <a:bodyPr anchor="ctr">
            <a:normAutofit/>
          </a:bodyPr>
          <a:lstStyle>
            <a:lvl1pPr>
              <a:defRPr sz="48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Explicación del caso/proyecto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253E8-6FFD-724D-834F-F318F21A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2371196"/>
            <a:ext cx="8058114" cy="3811588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562010-B069-3F43-AA5F-01AEF5E8A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3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90EE3-A67B-1544-A694-7C2842C6F1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231" y="906733"/>
            <a:ext cx="9144000" cy="2133599"/>
          </a:xfrm>
        </p:spPr>
        <p:txBody>
          <a:bodyPr anchor="ctr"/>
          <a:lstStyle>
            <a:lvl1pPr algn="l">
              <a:defRPr sz="6000" b="1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de la sesión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A8A840-0EA9-984A-8213-4F4E863CAF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6231" y="3086639"/>
            <a:ext cx="9144000" cy="213359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Detalles, instrucciones finales, etc.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392A44-9A06-0847-B992-BE3E8DF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0A6446-1A95-DC47-BC10-4FF756D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6BECF2-ECD1-9E4D-9073-C4EDBEC45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C3435-7A35-134F-AA1C-1A2809863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83846-49C7-8041-AE81-95560463C031}" type="datetimeFigureOut">
              <a:rPr lang="es-MX" smtClean="0"/>
              <a:t>28/02/2022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0B387B-C030-2543-8BB2-CD82D41A8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7881B-E4FA-6B4B-A6B8-8759C92F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27BB9-1A76-724C-93B2-0ADBB190C7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3" r:id="rId5"/>
    <p:sldLayoutId id="2147483662" r:id="rId6"/>
    <p:sldLayoutId id="2147483656" r:id="rId7"/>
    <p:sldLayoutId id="2147483660" r:id="rId8"/>
    <p:sldLayoutId id="2147483652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4E5B794-6A13-0F43-A61C-04ACF07A9144}"/>
              </a:ext>
            </a:extLst>
          </p:cNvPr>
          <p:cNvSpPr txBox="1"/>
          <p:nvPr/>
        </p:nvSpPr>
        <p:spPr>
          <a:xfrm>
            <a:off x="375782" y="1965174"/>
            <a:ext cx="49985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Pensamiento Comercial</a:t>
            </a:r>
          </a:p>
          <a:p>
            <a:pPr algn="ctr"/>
            <a:r>
              <a:rPr lang="es-MX" sz="28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Sesión 1</a:t>
            </a:r>
          </a:p>
        </p:txBody>
      </p:sp>
    </p:spTree>
    <p:extLst>
      <p:ext uri="{BB962C8B-B14F-4D97-AF65-F5344CB8AC3E}">
        <p14:creationId xmlns:p14="http://schemas.microsoft.com/office/powerpoint/2010/main" val="233859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417251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Reflexión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1192557"/>
            <a:ext cx="3008830" cy="1415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252D815-6FA3-49E4-96BB-439C6AA7D66E}"/>
              </a:ext>
            </a:extLst>
          </p:cNvPr>
          <p:cNvSpPr txBox="1"/>
          <p:nvPr/>
        </p:nvSpPr>
        <p:spPr>
          <a:xfrm>
            <a:off x="575733" y="1774138"/>
            <a:ext cx="7663763" cy="670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41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momentos te han dado mayor felicidad? ¿Fueron momentos o personas? ¿A qué lo atribuyes?</a:t>
            </a:r>
            <a:endParaRPr lang="es-MX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7AAFD9-99A7-4D6B-9A32-FB86A99AA583}"/>
              </a:ext>
            </a:extLst>
          </p:cNvPr>
          <p:cNvSpPr txBox="1"/>
          <p:nvPr/>
        </p:nvSpPr>
        <p:spPr>
          <a:xfrm>
            <a:off x="2297241" y="3102087"/>
            <a:ext cx="6352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¿De qué te sirve conocer y establecer claramente qué te hace feliz?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6FC152-19AE-44D3-AB04-A9D44EFE8760}"/>
              </a:ext>
            </a:extLst>
          </p:cNvPr>
          <p:cNvSpPr txBox="1"/>
          <p:nvPr/>
        </p:nvSpPr>
        <p:spPr>
          <a:xfrm>
            <a:off x="3590613" y="4522075"/>
            <a:ext cx="63520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puedes descubrir lo que hace feliz a la persona que amas? </a:t>
            </a:r>
            <a:r>
              <a:rPr lang="es-41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puedes hacer para crear felicidad en los demás, aunque no tengas una relación personal con ellos?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2957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/>
              <a:t>Comparte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73DB383-E63C-439E-AC40-60503E81A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78" y="1210202"/>
            <a:ext cx="10574146" cy="4437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sz="24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</a:t>
            </a:r>
          </a:p>
          <a:p>
            <a:pPr marL="0" indent="0">
              <a:buNone/>
            </a:pPr>
            <a:endParaRPr lang="es-US" sz="2400" b="1" dirty="0">
              <a:solidFill>
                <a:srgbClr val="001589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FF45C6-73B7-4299-9D4C-9E22BCBC5C2B}"/>
              </a:ext>
            </a:extLst>
          </p:cNvPr>
          <p:cNvSpPr txBox="1"/>
          <p:nvPr/>
        </p:nvSpPr>
        <p:spPr>
          <a:xfrm>
            <a:off x="596892" y="274742"/>
            <a:ext cx="74163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3.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imagen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transmitimos al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</a:t>
            </a: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3: La mejor versión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ti mismo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541654-DECD-451A-A95D-E3CCC4681987}"/>
              </a:ext>
            </a:extLst>
          </p:cNvPr>
          <p:cNvSpPr txBox="1"/>
          <p:nvPr/>
        </p:nvSpPr>
        <p:spPr>
          <a:xfrm>
            <a:off x="3034370" y="1803131"/>
            <a:ext cx="8956839" cy="4060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Imagina que dentro de 20 años has crecido en todas las áreas o maneras que te gustaría crecer y las cosas te han salido tan bien como te las imaginaste. 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es esa mejor versión de ti mismo?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hace él o ella cotidianamente?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dicen los demás acerca de él o ella? 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es necesario que compartas este escrito, ya que el objetivo de esta reflexión es enfocarse en la experiencia que viviste mientras reflexionabas en esa mejor versión posible de ti mismo.</a:t>
            </a:r>
            <a:endParaRPr lang="es-MX" sz="20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3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45" y="-518293"/>
            <a:ext cx="4501047" cy="1289155"/>
          </a:xfrm>
        </p:spPr>
        <p:txBody>
          <a:bodyPr>
            <a:noAutofit/>
          </a:bodyPr>
          <a:lstStyle/>
          <a:p>
            <a:pPr algn="ctr"/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419" sz="4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del día</a:t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518" y="1196438"/>
            <a:ext cx="8799847" cy="4303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 1.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Actitud y </a:t>
            </a:r>
            <a:r>
              <a:rPr lang="es-MX" sz="24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mentalidad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servicio</a:t>
            </a:r>
            <a:endParaRPr lang="es-MX" sz="2400" b="1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1: Un momento para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respirar</a:t>
            </a:r>
            <a:endParaRPr lang="es-MX" sz="24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2.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Calidad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atención al cliente</a:t>
            </a: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2: Capturando el </a:t>
            </a: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instante</a:t>
            </a:r>
          </a:p>
          <a:p>
            <a:pPr marL="0" indent="0">
              <a:buNone/>
            </a:pP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3.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imagen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transmitimos al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</a:t>
            </a: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3: La mejor versión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ti mismo</a:t>
            </a:r>
          </a:p>
          <a:p>
            <a:pPr marL="0" indent="0">
              <a:buNone/>
            </a:pP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8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D8E71F0-4B90-415D-95FA-C009157548B1}"/>
              </a:ext>
            </a:extLst>
          </p:cNvPr>
          <p:cNvSpPr/>
          <p:nvPr/>
        </p:nvSpPr>
        <p:spPr>
          <a:xfrm rot="10800000" flipV="1">
            <a:off x="1210453" y="4102722"/>
            <a:ext cx="2957435" cy="841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Cámara abierta y coloca tu nombre.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03C57C1-5CA3-4AE0-809E-211A3AD72D80}"/>
              </a:ext>
            </a:extLst>
          </p:cNvPr>
          <p:cNvSpPr/>
          <p:nvPr/>
        </p:nvSpPr>
        <p:spPr>
          <a:xfrm rot="10800000" flipV="1">
            <a:off x="4815796" y="3973867"/>
            <a:ext cx="2635784" cy="12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Reduce distracciones.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7D3267C-A6E4-4D30-9EC0-2EA550AEE2BB}"/>
              </a:ext>
            </a:extLst>
          </p:cNvPr>
          <p:cNvSpPr/>
          <p:nvPr/>
        </p:nvSpPr>
        <p:spPr>
          <a:xfrm rot="10800000" flipV="1">
            <a:off x="8376097" y="3978722"/>
            <a:ext cx="2635784" cy="122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Participación activa.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920C00F-1BED-498B-BF6C-45CFA854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170" y="332987"/>
            <a:ext cx="7612963" cy="1325563"/>
          </a:xfrm>
        </p:spPr>
        <p:txBody>
          <a:bodyPr>
            <a:normAutofit/>
          </a:bodyPr>
          <a:lstStyle/>
          <a:p>
            <a:r>
              <a:rPr lang="es-MX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Recomendaciones para la sesión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6806974-D095-7D4D-978C-847B2328C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" t="37087" r="68384" b="20486"/>
          <a:stretch/>
        </p:blipFill>
        <p:spPr>
          <a:xfrm>
            <a:off x="8376097" y="1453867"/>
            <a:ext cx="2520000" cy="2520000"/>
          </a:xfrm>
          <a:prstGeom prst="ellipse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3E365F-73A6-E74C-9F67-D7E36B0C6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0" t="6603" r="38889" b="27359"/>
          <a:stretch/>
        </p:blipFill>
        <p:spPr>
          <a:xfrm>
            <a:off x="4873687" y="1565098"/>
            <a:ext cx="2520000" cy="2520000"/>
          </a:xfrm>
          <a:prstGeom prst="ellipse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700D786-327C-B347-8BB5-B3D2DA0D9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85" t="1220" r="32269" b="13415"/>
          <a:stretch/>
        </p:blipFill>
        <p:spPr>
          <a:xfrm>
            <a:off x="1429170" y="1565098"/>
            <a:ext cx="2520000" cy="2520000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D7838B-5CBB-41AC-997F-4314E11BF8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9C6234-D59E-4C76-B8DF-3F35F9D61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AEA955-4067-40DB-9647-EDB0101B69A4}"/>
              </a:ext>
            </a:extLst>
          </p:cNvPr>
          <p:cNvSpPr txBox="1"/>
          <p:nvPr/>
        </p:nvSpPr>
        <p:spPr>
          <a:xfrm>
            <a:off x="762000" y="439255"/>
            <a:ext cx="9128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 1.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Actitud y </a:t>
            </a:r>
            <a:r>
              <a:rPr lang="es-MX" sz="24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mentalidad </a:t>
            </a:r>
            <a:r>
              <a:rPr lang="es-MX" sz="24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servicio</a:t>
            </a:r>
            <a:endParaRPr lang="es-MX" sz="2400" b="1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1: Un momento para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respirar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B9A151-1D61-440A-BD95-56626BE6593B}"/>
              </a:ext>
            </a:extLst>
          </p:cNvPr>
          <p:cNvSpPr txBox="1"/>
          <p:nvPr/>
        </p:nvSpPr>
        <p:spPr>
          <a:xfrm>
            <a:off x="384123" y="1381773"/>
            <a:ext cx="11347554" cy="3677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s-US" sz="20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</a:t>
            </a:r>
            <a:r>
              <a:rPr lang="es-US" sz="20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trucciones</a:t>
            </a:r>
          </a:p>
          <a:p>
            <a:pPr marL="457200">
              <a:lnSpc>
                <a:spcPct val="107000"/>
              </a:lnSpc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autorregulación, también percibida como control, es una fortaleza de carácter muy importante dentro de la psicología </a:t>
            </a:r>
            <a:r>
              <a:rPr lang="es-419" sz="2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ositiva. Este concepto implica regular lo que uno siente y hace, ser disciplinado, así como mantener un control sobre los apetitos y, especialmente, sobre las emociones. 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actualidad vivimos situaciones muy estresantes que provocan que nuestra reacción instintiva y natural ante ellas sea estallar en ira</a:t>
            </a:r>
            <a:r>
              <a:rPr lang="es-419" sz="20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</a:t>
            </a: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 las consecuencias de este comportamiento no solo se quedan en nosotros, sino que también pueden llegar a afectar a terceros. 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n 11" descr="Hombre parado en la cocina&#10;&#10;Descripción generada automáticamente con confianza media">
            <a:extLst>
              <a:ext uri="{FF2B5EF4-FFF2-40B4-BE49-F238E27FC236}">
                <a16:creationId xmlns:a16="http://schemas.microsoft.com/office/drawing/2014/main" id="{D45BF8F7-5E3E-443C-AC20-0A6EAFA85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35" y="4647380"/>
            <a:ext cx="3357655" cy="18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6C164E84-E97A-494F-AC64-FFE30FA0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42" y="271368"/>
            <a:ext cx="9874610" cy="11863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r>
              <a:rPr lang="es-MX" sz="3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Continuación</a:t>
            </a:r>
            <a:br>
              <a:rPr lang="es-MX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A56B83-EF6F-4E3A-B4EB-CC322A712A1D}"/>
              </a:ext>
            </a:extLst>
          </p:cNvPr>
          <p:cNvSpPr txBox="1"/>
          <p:nvPr/>
        </p:nvSpPr>
        <p:spPr>
          <a:xfrm>
            <a:off x="659566" y="864554"/>
            <a:ext cx="11227633" cy="393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continuación, se presenta un ejercicio que te ayudará a cultivar la fortaleza de autorregulación: 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Toma 2 minutos de tu tiempo, siéntate en un lugar cómodo donde no haya mucho ruido que te pueda distraer.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	Escucha música de relajación</a:t>
            </a:r>
            <a:r>
              <a:rPr lang="es-419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(crea tu propio ambiente de meditación).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	Comienza a respirar y exhalar por nariz</a:t>
            </a:r>
            <a:r>
              <a:rPr lang="es-419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 que tu respiración y exhalación duren el mismo tiempo.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	Fija tu mente en tu respiración, en cómo entra y sale el aire de tu cuerpo.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 recomendamos que si durante este periodo algún pensamiento de “olvide algo en la oficina”, “más tarde tengo que hacer tal actividad”, etc</a:t>
            </a:r>
            <a:r>
              <a:rPr lang="es-419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419" sz="18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llega a tu mente, solo déjalo pasar y regresa a tu concentración en tu respiración.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Mujer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0377D896-6B13-41CE-BB67-BADFC7585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25"/>
          <a:stretch/>
        </p:blipFill>
        <p:spPr>
          <a:xfrm>
            <a:off x="4974008" y="4567215"/>
            <a:ext cx="2243984" cy="18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6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429300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Reflexión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1316321"/>
            <a:ext cx="3008830" cy="1415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E9E814D-0788-4332-AD61-3036F25357CF}"/>
              </a:ext>
            </a:extLst>
          </p:cNvPr>
          <p:cNvSpPr txBox="1"/>
          <p:nvPr/>
        </p:nvSpPr>
        <p:spPr>
          <a:xfrm>
            <a:off x="1371600" y="1935480"/>
            <a:ext cx="614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¿Qué sucede en las relaciones cuando dejas de culpar a los demás por tus pensamientos y emociones?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358CF5-5FCB-4E3F-B942-01D066657B49}"/>
              </a:ext>
            </a:extLst>
          </p:cNvPr>
          <p:cNvSpPr txBox="1"/>
          <p:nvPr/>
        </p:nvSpPr>
        <p:spPr>
          <a:xfrm>
            <a:off x="2288499" y="3312685"/>
            <a:ext cx="614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¿Cuáles son las consecuencias interpersonales y de salud física y mental cuando no tienes bajo control lo que piensas o sientes?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1300AA-6CE9-4CA7-AC1B-6B753A4895A7}"/>
              </a:ext>
            </a:extLst>
          </p:cNvPr>
          <p:cNvSpPr txBox="1"/>
          <p:nvPr/>
        </p:nvSpPr>
        <p:spPr>
          <a:xfrm>
            <a:off x="4284689" y="4771682"/>
            <a:ext cx="6141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Con el tiempo, el proceso de trabajo va enfermando a las personas. </a:t>
            </a:r>
            <a:r>
              <a:rPr lang="es-MX"/>
              <a:t>¿</a:t>
            </a:r>
            <a:r>
              <a:rPr lang="es-MX" dirty="0"/>
              <a:t>Q</a:t>
            </a:r>
            <a:r>
              <a:rPr lang="es-MX"/>
              <a:t>ué </a:t>
            </a:r>
            <a:r>
              <a:rPr lang="es-MX" dirty="0"/>
              <a:t>acciones puedes llevar a cabo para prevenir las consecuencias negativas en tu salud?</a:t>
            </a:r>
          </a:p>
        </p:txBody>
      </p:sp>
    </p:spTree>
    <p:extLst>
      <p:ext uri="{BB962C8B-B14F-4D97-AF65-F5344CB8AC3E}">
        <p14:creationId xmlns:p14="http://schemas.microsoft.com/office/powerpoint/2010/main" val="1312354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EFFB19-63BF-481E-93C9-CA3D66DB935F}"/>
              </a:ext>
            </a:extLst>
          </p:cNvPr>
          <p:cNvSpPr txBox="1"/>
          <p:nvPr/>
        </p:nvSpPr>
        <p:spPr>
          <a:xfrm>
            <a:off x="761999" y="367180"/>
            <a:ext cx="7722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2.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Calidad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atención al cliente</a:t>
            </a:r>
          </a:p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2: Capturando el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F8266F9-1193-4900-85BD-1D31FBEC1A4C}"/>
              </a:ext>
            </a:extLst>
          </p:cNvPr>
          <p:cNvSpPr txBox="1"/>
          <p:nvPr/>
        </p:nvSpPr>
        <p:spPr>
          <a:xfrm>
            <a:off x="761999" y="1352198"/>
            <a:ext cx="10879111" cy="2151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S" sz="24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Existen muchas formas de propiciar que las personas que te rodean experimenten emociones positivas, y, aunque no lo creas, esto lo puedes lograr a través de actividades que realizas todos los días. Por ejemplo, tomar fotografías y compartirlas. </a:t>
            </a:r>
            <a:endParaRPr lang="es-MX" sz="24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n 8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4F54B6B2-D0C4-4C73-8026-56B928874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81"/>
          <a:stretch/>
        </p:blipFill>
        <p:spPr>
          <a:xfrm>
            <a:off x="3845810" y="3589612"/>
            <a:ext cx="4173928" cy="28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2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66" y="101982"/>
            <a:ext cx="11072710" cy="7478261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es-MX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A6BA723-67AB-4FFC-B55D-E977004C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290" y="10904"/>
            <a:ext cx="3011095" cy="118637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r>
              <a:rPr lang="es-MX" sz="30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Continuación</a:t>
            </a:r>
            <a:br>
              <a:rPr lang="es-MX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497138-1E9D-47AC-9F04-1ADC6A8CA8B9}"/>
              </a:ext>
            </a:extLst>
          </p:cNvPr>
          <p:cNvSpPr txBox="1"/>
          <p:nvPr/>
        </p:nvSpPr>
        <p:spPr>
          <a:xfrm>
            <a:off x="1110674" y="779489"/>
            <a:ext cx="10720160" cy="3669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 lo siguiente: </a:t>
            </a:r>
            <a:endParaRPr lang="es-MX" sz="24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4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Todos los días toma una o dos fotografías de instantes, cosas o personas que te hayan hecho feliz ese día. </a:t>
            </a:r>
            <a:endParaRPr lang="es-MX" sz="24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4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Repite esto durante una semana. </a:t>
            </a:r>
            <a:endParaRPr lang="es-MX" sz="24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4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Cuando termine la semana, haz un collage con las fotografías que tomaste. </a:t>
            </a:r>
            <a:endParaRPr lang="es-MX" sz="24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4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Analiza las fotografías e identifica qué es lo que te hace feliz usualmente. </a:t>
            </a:r>
          </a:p>
          <a:p>
            <a:pPr lvl="0">
              <a:lnSpc>
                <a:spcPct val="107000"/>
              </a:lnSpc>
            </a:pPr>
            <a:endParaRPr lang="es-MX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n 7" descr="Un conjunto de imágenes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7C9E4C9-9E14-486D-8C7A-6CA47E05E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61" r="23524"/>
          <a:stretch/>
        </p:blipFill>
        <p:spPr>
          <a:xfrm>
            <a:off x="4679210" y="3822088"/>
            <a:ext cx="2471098" cy="26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59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683589-cee4-4917-81b6-6b0b8b5e4885" xsi:nil="true"/>
    <lcf76f155ced4ddcb4097134ff3c332f xmlns="6c8340ae-5076-4a32-b151-5cd2e7b1bd9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4A579A7024FF94C8BE1C5EE8ABEDC3A" ma:contentTypeVersion="16" ma:contentTypeDescription="Crear nuevo documento." ma:contentTypeScope="" ma:versionID="6547e5a5155e5fa84119207620734925">
  <xsd:schema xmlns:xsd="http://www.w3.org/2001/XMLSchema" xmlns:xs="http://www.w3.org/2001/XMLSchema" xmlns:p="http://schemas.microsoft.com/office/2006/metadata/properties" xmlns:ns2="6c8340ae-5076-4a32-b151-5cd2e7b1bd90" xmlns:ns3="b6683589-cee4-4917-81b6-6b0b8b5e4885" targetNamespace="http://schemas.microsoft.com/office/2006/metadata/properties" ma:root="true" ma:fieldsID="a47c3b207936470c02a1f3145b3f4f35" ns2:_="" ns3:_="">
    <xsd:import namespace="6c8340ae-5076-4a32-b151-5cd2e7b1bd90"/>
    <xsd:import namespace="b6683589-cee4-4917-81b6-6b0b8b5e4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340ae-5076-4a32-b151-5cd2e7b1bd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13c8208e-38ef-4023-9a11-45f5d269fb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83589-cee4-4917-81b6-6b0b8b5e488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2f8d8e-2427-48c0-a5f8-a5424146695b}" ma:internalName="TaxCatchAll" ma:showField="CatchAllData" ma:web="b6683589-cee4-4917-81b6-6b0b8b5e48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F22D3F-8FD0-43B1-B3A1-5524D94EB23E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6683589-cee4-4917-81b6-6b0b8b5e4885"/>
    <ds:schemaRef ds:uri="6c8340ae-5076-4a32-b151-5cd2e7b1bd90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C80868A-A45E-43BD-98B9-C18BED0CB3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8340ae-5076-4a32-b151-5cd2e7b1bd90"/>
    <ds:schemaRef ds:uri="b6683589-cee4-4917-81b6-6b0b8b5e4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776509-C4BF-47D5-BFBB-B683995F0B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5865</TotalTime>
  <Words>1279</Words>
  <Application>Microsoft Office PowerPoint</Application>
  <PresentationFormat>Panorámica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Effra</vt:lpstr>
      <vt:lpstr>Open Sans</vt:lpstr>
      <vt:lpstr>Symbol</vt:lpstr>
      <vt:lpstr>Tema de Office</vt:lpstr>
      <vt:lpstr>Presentación de PowerPoint</vt:lpstr>
      <vt:lpstr>     Agenda del día </vt:lpstr>
      <vt:lpstr>Recomendaciones para la sesión</vt:lpstr>
      <vt:lpstr>Presentación de PowerPoint</vt:lpstr>
      <vt:lpstr>   …Continuación   </vt:lpstr>
      <vt:lpstr>Reflexión</vt:lpstr>
      <vt:lpstr>Comparte</vt:lpstr>
      <vt:lpstr>Presentación de PowerPoint</vt:lpstr>
      <vt:lpstr>   …Continuación   </vt:lpstr>
      <vt:lpstr>Reflexión</vt:lpstr>
      <vt:lpstr>Comparte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PATRICIO LAGARDA GONZALEZ</dc:creator>
  <cp:keywords/>
  <dc:description/>
  <cp:lastModifiedBy>ELISA FERNANDA HUERTA TAVITAS</cp:lastModifiedBy>
  <cp:revision>117</cp:revision>
  <dcterms:created xsi:type="dcterms:W3CDTF">2021-07-02T13:35:46Z</dcterms:created>
  <dcterms:modified xsi:type="dcterms:W3CDTF">2022-02-28T20:52:09Z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0x010100B4A579A7024FF94C8BE1C5EE8ABEDC3A</vt:lpwstr>
  </property>
  <property fmtid="{D5CDD505-2E9C-101B-9397-08002B2CF9AE}" pid="3" name="MediaServiceImageTags">
    <vt:lpwstr/>
  </property>
</Properties>
</file>